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61" r:id="rId5"/>
    <p:sldId id="264" r:id="rId6"/>
    <p:sldId id="265" r:id="rId7"/>
    <p:sldId id="266" r:id="rId8"/>
    <p:sldId id="267" r:id="rId9"/>
    <p:sldId id="268" r:id="rId10"/>
    <p:sldId id="269" r:id="rId11"/>
    <p:sldId id="270" r:id="rId12"/>
    <p:sldId id="271" r:id="rId13"/>
    <p:sldId id="25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85BC95-8ACE-4B42-B8CB-E0ACDBA0CC1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C5A60AD-0949-4D6D-94D6-F365D4676B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5D35612-1373-4620-B369-121EAE1F8B06}"/>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5" name="Alt Bilgi Yer Tutucusu 4">
            <a:extLst>
              <a:ext uri="{FF2B5EF4-FFF2-40B4-BE49-F238E27FC236}">
                <a16:creationId xmlns:a16="http://schemas.microsoft.com/office/drawing/2014/main" id="{99691B55-BE31-4425-8E20-E1AC578B3C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CA1979-6063-41E6-BBE3-05190EC9386C}"/>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127524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F1F114-7EE6-4EFD-B970-4EBE5A263BD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56D0E4D-C753-4CD3-B63A-3BE27CCA4FE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88B82F-1B61-4DF0-AAD3-99FD1350E50E}"/>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5" name="Alt Bilgi Yer Tutucusu 4">
            <a:extLst>
              <a:ext uri="{FF2B5EF4-FFF2-40B4-BE49-F238E27FC236}">
                <a16:creationId xmlns:a16="http://schemas.microsoft.com/office/drawing/2014/main" id="{8234D2AA-EDB8-4E9E-96A2-76A34E0349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9951CAB-51F5-4250-8EC8-17BC247D93AA}"/>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204547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138DC85-B721-47C2-B2A4-A3A67A93942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EA36E80-EC4E-4BA4-9E90-4D44BF48C79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5A04065-1699-4533-A038-F4D802FD860A}"/>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5" name="Alt Bilgi Yer Tutucusu 4">
            <a:extLst>
              <a:ext uri="{FF2B5EF4-FFF2-40B4-BE49-F238E27FC236}">
                <a16:creationId xmlns:a16="http://schemas.microsoft.com/office/drawing/2014/main" id="{AC74B8B7-A34C-47F0-B766-D8AB27BCD2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308A5D-0CE2-4802-9491-252B81D1DD83}"/>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79573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130151-25B6-4961-BB2B-EAF76026D59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26C38F1-7ED9-4631-A44D-E1C9EFC2984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6079680-A3CA-46C4-9D07-02F370E46D01}"/>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5" name="Alt Bilgi Yer Tutucusu 4">
            <a:extLst>
              <a:ext uri="{FF2B5EF4-FFF2-40B4-BE49-F238E27FC236}">
                <a16:creationId xmlns:a16="http://schemas.microsoft.com/office/drawing/2014/main" id="{B89CBC84-2AEB-476B-B819-6255DBAB3E1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20DA134-B99C-46BB-BD76-748846129AC3}"/>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213915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101FDE-CDBC-4EA3-B7E0-1A21ECC27A7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40EE3FE-9A10-4A8E-AA54-347C14C99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4B2B151-D9B1-478C-BD8E-0F79A50E370F}"/>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5" name="Alt Bilgi Yer Tutucusu 4">
            <a:extLst>
              <a:ext uri="{FF2B5EF4-FFF2-40B4-BE49-F238E27FC236}">
                <a16:creationId xmlns:a16="http://schemas.microsoft.com/office/drawing/2014/main" id="{7A83E717-FE9F-4837-B631-06882B77A0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59F210-5626-4983-B1CE-BD15B930D4E8}"/>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68483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911969-4366-4446-B69D-FF79C859C7C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60AF6F6-E293-490A-9424-C514B84891E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214584B-A796-4EFC-B4E5-5C06F89D4ED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93416E7-498D-4F71-87DC-2CD092A7B927}"/>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6" name="Alt Bilgi Yer Tutucusu 5">
            <a:extLst>
              <a:ext uri="{FF2B5EF4-FFF2-40B4-BE49-F238E27FC236}">
                <a16:creationId xmlns:a16="http://schemas.microsoft.com/office/drawing/2014/main" id="{3F97FB82-2E91-4659-81E9-A181CF44A01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E4B0AB0-8658-4B2D-B19E-3F3D28DB81D8}"/>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258302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9931E3-DB17-44F3-9DCD-12E3A21BC0C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2FFA131-1296-4F18-8179-E26B02FF6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4191BF1-4F0C-4EFA-80CE-74AF2F56C68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87F3871-18EB-4424-B626-A827A5742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B56379F-7E53-490C-952F-9B79583A645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07D6E32-FA6A-4573-86F1-444565F507AF}"/>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8" name="Alt Bilgi Yer Tutucusu 7">
            <a:extLst>
              <a:ext uri="{FF2B5EF4-FFF2-40B4-BE49-F238E27FC236}">
                <a16:creationId xmlns:a16="http://schemas.microsoft.com/office/drawing/2014/main" id="{2E3C7562-FC34-4B9D-8A42-CF92E5CC54D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4580F16-9059-4AFB-A677-C55002148902}"/>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307982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2A7F9F-9F05-4FEC-978C-3962D39F579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7DFCF67-D5B6-43AF-9D71-D9617892C26F}"/>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4" name="Alt Bilgi Yer Tutucusu 3">
            <a:extLst>
              <a:ext uri="{FF2B5EF4-FFF2-40B4-BE49-F238E27FC236}">
                <a16:creationId xmlns:a16="http://schemas.microsoft.com/office/drawing/2014/main" id="{64339089-9773-4E05-A420-BCB518E431E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7FB5E36-940C-4BFD-92C5-E8A553CCF9CA}"/>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325739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C1A35AB-5098-473C-8580-25E8FC72B6BD}"/>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3" name="Alt Bilgi Yer Tutucusu 2">
            <a:extLst>
              <a:ext uri="{FF2B5EF4-FFF2-40B4-BE49-F238E27FC236}">
                <a16:creationId xmlns:a16="http://schemas.microsoft.com/office/drawing/2014/main" id="{686BA023-4B56-47DC-BF3F-226CF961BEF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1BF43C5-50DA-4A36-8C86-552949C8AA0C}"/>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163474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BD702B-FE52-431E-ADC6-4D93F047FA7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78ECCB1-067E-42A6-B527-1991878B9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2CD6246-FD4B-4D0F-9D3B-9A993B3F5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B06E082-70FB-4DD2-95BB-61240EB8ED22}"/>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6" name="Alt Bilgi Yer Tutucusu 5">
            <a:extLst>
              <a:ext uri="{FF2B5EF4-FFF2-40B4-BE49-F238E27FC236}">
                <a16:creationId xmlns:a16="http://schemas.microsoft.com/office/drawing/2014/main" id="{7C0B44BE-578F-4C45-9072-8703F012FFD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903E9C-1334-47B9-960A-B219C018C820}"/>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84680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87F82B-A5CE-4FD4-A522-17987970043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D1E16AF-7255-4744-ABAF-ECC820252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6E71DA2-C7EC-4C7A-9B1A-D36B417F6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80A4467-3311-4CA0-8D53-959741A8889E}"/>
              </a:ext>
            </a:extLst>
          </p:cNvPr>
          <p:cNvSpPr>
            <a:spLocks noGrp="1"/>
          </p:cNvSpPr>
          <p:nvPr>
            <p:ph type="dt" sz="half" idx="10"/>
          </p:nvPr>
        </p:nvSpPr>
        <p:spPr/>
        <p:txBody>
          <a:bodyPr/>
          <a:lstStyle/>
          <a:p>
            <a:fld id="{9E415370-9794-463A-843F-10AA4FB5DA7F}" type="datetimeFigureOut">
              <a:rPr lang="tr-TR" smtClean="0"/>
              <a:t>1.05.2020</a:t>
            </a:fld>
            <a:endParaRPr lang="tr-TR"/>
          </a:p>
        </p:txBody>
      </p:sp>
      <p:sp>
        <p:nvSpPr>
          <p:cNvPr id="6" name="Alt Bilgi Yer Tutucusu 5">
            <a:extLst>
              <a:ext uri="{FF2B5EF4-FFF2-40B4-BE49-F238E27FC236}">
                <a16:creationId xmlns:a16="http://schemas.microsoft.com/office/drawing/2014/main" id="{7F0EC407-00C0-41FC-8EB5-A9BDB994FC1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534B309-C648-42C6-A5DD-D3BF2106469C}"/>
              </a:ext>
            </a:extLst>
          </p:cNvPr>
          <p:cNvSpPr>
            <a:spLocks noGrp="1"/>
          </p:cNvSpPr>
          <p:nvPr>
            <p:ph type="sldNum" sz="quarter" idx="12"/>
          </p:nvPr>
        </p:nvSpPr>
        <p:spPr/>
        <p:txBody>
          <a:bodyPr/>
          <a:lstStyle/>
          <a:p>
            <a:fld id="{424C3113-9CD3-446C-809C-A46A4C3179C6}" type="slidenum">
              <a:rPr lang="tr-TR" smtClean="0"/>
              <a:t>‹#›</a:t>
            </a:fld>
            <a:endParaRPr lang="tr-TR"/>
          </a:p>
        </p:txBody>
      </p:sp>
    </p:spTree>
    <p:extLst>
      <p:ext uri="{BB962C8B-B14F-4D97-AF65-F5344CB8AC3E}">
        <p14:creationId xmlns:p14="http://schemas.microsoft.com/office/powerpoint/2010/main" val="231250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91FA001-6869-4E12-B8DA-A442E9302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A62B02C-6DE7-41BE-A2A4-422088531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972FD8-7ABA-4BCF-AFDD-40240444CE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15370-9794-463A-843F-10AA4FB5DA7F}" type="datetimeFigureOut">
              <a:rPr lang="tr-TR" smtClean="0"/>
              <a:t>1.05.2020</a:t>
            </a:fld>
            <a:endParaRPr lang="tr-TR"/>
          </a:p>
        </p:txBody>
      </p:sp>
      <p:sp>
        <p:nvSpPr>
          <p:cNvPr id="5" name="Alt Bilgi Yer Tutucusu 4">
            <a:extLst>
              <a:ext uri="{FF2B5EF4-FFF2-40B4-BE49-F238E27FC236}">
                <a16:creationId xmlns:a16="http://schemas.microsoft.com/office/drawing/2014/main" id="{E1BF284E-D2E7-4A9E-8E8B-FAC4E1A99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2B30274-A1F5-4245-A923-9FF52C443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3113-9CD3-446C-809C-A46A4C3179C6}" type="slidenum">
              <a:rPr lang="tr-TR" smtClean="0"/>
              <a:t>‹#›</a:t>
            </a:fld>
            <a:endParaRPr lang="tr-TR"/>
          </a:p>
        </p:txBody>
      </p:sp>
    </p:spTree>
    <p:extLst>
      <p:ext uri="{BB962C8B-B14F-4D97-AF65-F5344CB8AC3E}">
        <p14:creationId xmlns:p14="http://schemas.microsoft.com/office/powerpoint/2010/main" val="859313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7">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4C5488A3-0AF5-4CCB-B28B-6C6FDB0C012C}"/>
              </a:ext>
            </a:extLst>
          </p:cNvPr>
          <p:cNvSpPr>
            <a:spLocks noGrp="1"/>
          </p:cNvSpPr>
          <p:nvPr>
            <p:ph type="ctrTitle"/>
          </p:nvPr>
        </p:nvSpPr>
        <p:spPr>
          <a:xfrm>
            <a:off x="7559812" y="2723322"/>
            <a:ext cx="3510355" cy="2236738"/>
          </a:xfrm>
        </p:spPr>
        <p:txBody>
          <a:bodyPr>
            <a:normAutofit/>
          </a:bodyPr>
          <a:lstStyle/>
          <a:p>
            <a:pPr algn="l"/>
            <a:r>
              <a:rPr lang="tr-TR" sz="3400">
                <a:solidFill>
                  <a:srgbClr val="FFFFFF"/>
                </a:solidFill>
              </a:rPr>
              <a:t>TAŞLIÇAY 15 TEMMUZ ŞEHİTLERİ İMAM HATİP ORTAOKULU</a:t>
            </a:r>
          </a:p>
        </p:txBody>
      </p:sp>
      <p:sp>
        <p:nvSpPr>
          <p:cNvPr id="3" name="Alt Başlık 2">
            <a:extLst>
              <a:ext uri="{FF2B5EF4-FFF2-40B4-BE49-F238E27FC236}">
                <a16:creationId xmlns:a16="http://schemas.microsoft.com/office/drawing/2014/main" id="{D124C54B-AE17-4705-A021-C39F1409DBE9}"/>
              </a:ext>
            </a:extLst>
          </p:cNvPr>
          <p:cNvSpPr>
            <a:spLocks noGrp="1"/>
          </p:cNvSpPr>
          <p:nvPr>
            <p:ph type="subTitle" idx="1"/>
          </p:nvPr>
        </p:nvSpPr>
        <p:spPr>
          <a:xfrm>
            <a:off x="7559812" y="4963425"/>
            <a:ext cx="3510355" cy="758843"/>
          </a:xfrm>
        </p:spPr>
        <p:txBody>
          <a:bodyPr anchor="t">
            <a:normAutofit/>
          </a:bodyPr>
          <a:lstStyle/>
          <a:p>
            <a:pPr algn="l"/>
            <a:r>
              <a:rPr lang="tr-TR" sz="1700" dirty="0">
                <a:solidFill>
                  <a:srgbClr val="FEFFFF"/>
                </a:solidFill>
              </a:rPr>
              <a:t>Hürriyet </a:t>
            </a:r>
            <a:r>
              <a:rPr lang="tr-TR" sz="1700" dirty="0" err="1">
                <a:solidFill>
                  <a:srgbClr val="FEFFFF"/>
                </a:solidFill>
              </a:rPr>
              <a:t>Mah.Eski</a:t>
            </a:r>
            <a:r>
              <a:rPr lang="tr-TR" sz="1700" dirty="0">
                <a:solidFill>
                  <a:srgbClr val="FEFFFF"/>
                </a:solidFill>
              </a:rPr>
              <a:t> Karakol Caddesi Dış Kapı No15 TAŞLIÇAY/AĞRI</a:t>
            </a:r>
          </a:p>
        </p:txBody>
      </p:sp>
      <p:sp>
        <p:nvSpPr>
          <p:cNvPr id="48"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Resim 4" descr="yol, bina, açık hava, kırmızı içeren bir resim&#10;&#10;Açıklama otomatik olarak oluşturuldu">
            <a:extLst>
              <a:ext uri="{FF2B5EF4-FFF2-40B4-BE49-F238E27FC236}">
                <a16:creationId xmlns:a16="http://schemas.microsoft.com/office/drawing/2014/main" id="{64396B96-B544-44CD-A6A0-C4573ED61305}"/>
              </a:ext>
            </a:extLst>
          </p:cNvPr>
          <p:cNvPicPr>
            <a:picLocks noChangeAspect="1"/>
          </p:cNvPicPr>
          <p:nvPr/>
        </p:nvPicPr>
        <p:blipFill rotWithShape="1">
          <a:blip r:embed="rId2">
            <a:extLst>
              <a:ext uri="{28A0092B-C50C-407E-A947-70E740481C1C}">
                <a14:useLocalDpi xmlns:a14="http://schemas.microsoft.com/office/drawing/2010/main" val="0"/>
              </a:ext>
            </a:extLst>
          </a:blip>
          <a:srcRect r="9671" b="1"/>
          <a:stretch/>
        </p:blipFill>
        <p:spPr>
          <a:xfrm>
            <a:off x="1258859" y="1120046"/>
            <a:ext cx="5635819" cy="3509504"/>
          </a:xfrm>
          <a:prstGeom prst="rect">
            <a:avLst/>
          </a:prstGeom>
        </p:spPr>
      </p:pic>
    </p:spTree>
    <p:extLst>
      <p:ext uri="{BB962C8B-B14F-4D97-AF65-F5344CB8AC3E}">
        <p14:creationId xmlns:p14="http://schemas.microsoft.com/office/powerpoint/2010/main" val="60890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BF5B8019-B73D-4A9B-B7AC-85DA53D6E6A0}"/>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KIZ VE ERKEK MESCİTLERİ</a:t>
            </a:r>
          </a:p>
        </p:txBody>
      </p:sp>
      <p:pic>
        <p:nvPicPr>
          <p:cNvPr id="5" name="İçerik Yer Tutucusu 4" descr="iç mekan, tavan, bina, küçük içeren bir resim&#10;&#10;Açıklama otomatik olarak oluşturuldu">
            <a:extLst>
              <a:ext uri="{FF2B5EF4-FFF2-40B4-BE49-F238E27FC236}">
                <a16:creationId xmlns:a16="http://schemas.microsoft.com/office/drawing/2014/main" id="{E51B8DDA-0BF4-492A-B8CD-9EB2FCDF89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762" y="2490496"/>
            <a:ext cx="2165255" cy="3849344"/>
          </a:xfrm>
        </p:spPr>
      </p:pic>
      <p:pic>
        <p:nvPicPr>
          <p:cNvPr id="7" name="Resim 6" descr="kişi, grup, insanlar, adam içeren bir resim&#10;&#10;Açıklama otomatik olarak oluşturuldu">
            <a:extLst>
              <a:ext uri="{FF2B5EF4-FFF2-40B4-BE49-F238E27FC236}">
                <a16:creationId xmlns:a16="http://schemas.microsoft.com/office/drawing/2014/main" id="{8D80CE2B-F6E9-43FE-A89E-6C0BF964A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559" y="2354089"/>
            <a:ext cx="5492041" cy="4119031"/>
          </a:xfrm>
          <a:prstGeom prst="rect">
            <a:avLst/>
          </a:prstGeom>
        </p:spPr>
      </p:pic>
    </p:spTree>
    <p:extLst>
      <p:ext uri="{BB962C8B-B14F-4D97-AF65-F5344CB8AC3E}">
        <p14:creationId xmlns:p14="http://schemas.microsoft.com/office/powerpoint/2010/main" val="251139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F39ABF05-D171-4898-B509-2C47EC5E43BF}"/>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SPOR SALONU</a:t>
            </a:r>
          </a:p>
        </p:txBody>
      </p:sp>
      <p:pic>
        <p:nvPicPr>
          <p:cNvPr id="5" name="İçerik Yer Tutucusu 4" descr="yer, iç mekan, bina, dik içeren bir resim&#10;&#10;Açıklama otomatik olarak oluşturuldu">
            <a:extLst>
              <a:ext uri="{FF2B5EF4-FFF2-40B4-BE49-F238E27FC236}">
                <a16:creationId xmlns:a16="http://schemas.microsoft.com/office/drawing/2014/main" id="{8992F3F6-9E6C-4DAB-9CAA-273B96635E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058" y="2655173"/>
            <a:ext cx="4756149" cy="3567112"/>
          </a:xfrm>
        </p:spPr>
      </p:pic>
      <p:pic>
        <p:nvPicPr>
          <p:cNvPr id="7" name="Resim 6" descr="kişi, iç mekan, tablo, çocuk içeren bir resim&#10;&#10;Açıklama otomatik olarak oluşturuldu">
            <a:extLst>
              <a:ext uri="{FF2B5EF4-FFF2-40B4-BE49-F238E27FC236}">
                <a16:creationId xmlns:a16="http://schemas.microsoft.com/office/drawing/2014/main" id="{F8C7F0A7-BDEE-43BB-9C88-8D7667F44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2510155"/>
            <a:ext cx="5031186" cy="3773390"/>
          </a:xfrm>
          <a:prstGeom prst="rect">
            <a:avLst/>
          </a:prstGeom>
        </p:spPr>
      </p:pic>
    </p:spTree>
    <p:extLst>
      <p:ext uri="{BB962C8B-B14F-4D97-AF65-F5344CB8AC3E}">
        <p14:creationId xmlns:p14="http://schemas.microsoft.com/office/powerpoint/2010/main" val="221482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D7BBFECD-DAA8-41F0-B566-6697C2F4AC57}"/>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YEMEKHANE</a:t>
            </a:r>
          </a:p>
        </p:txBody>
      </p:sp>
      <p:pic>
        <p:nvPicPr>
          <p:cNvPr id="5" name="İçerik Yer Tutucusu 4" descr="iç mekan, kişi, tablo, insanlar içeren bir resim&#10;&#10;Açıklama otomatik olarak oluşturuldu">
            <a:extLst>
              <a:ext uri="{FF2B5EF4-FFF2-40B4-BE49-F238E27FC236}">
                <a16:creationId xmlns:a16="http://schemas.microsoft.com/office/drawing/2014/main" id="{5C08BBCF-D381-4406-AF05-F5D732237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298" y="2655173"/>
            <a:ext cx="4756149" cy="3567112"/>
          </a:xfrm>
        </p:spPr>
      </p:pic>
      <p:pic>
        <p:nvPicPr>
          <p:cNvPr id="7" name="Resim 6" descr="kişi, iç mekan, insanlar, tavan içeren bir resim&#10;&#10;Açıklama otomatik olarak oluşturuldu">
            <a:extLst>
              <a:ext uri="{FF2B5EF4-FFF2-40B4-BE49-F238E27FC236}">
                <a16:creationId xmlns:a16="http://schemas.microsoft.com/office/drawing/2014/main" id="{3D727D44-F287-4B71-A029-B018D532B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730" y="2628607"/>
            <a:ext cx="2734310" cy="3645747"/>
          </a:xfrm>
          <a:prstGeom prst="rect">
            <a:avLst/>
          </a:prstGeom>
        </p:spPr>
      </p:pic>
    </p:spTree>
    <p:extLst>
      <p:ext uri="{BB962C8B-B14F-4D97-AF65-F5344CB8AC3E}">
        <p14:creationId xmlns:p14="http://schemas.microsoft.com/office/powerpoint/2010/main" val="381756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Dikdörtgen 3">
            <a:extLst>
              <a:ext uri="{FF2B5EF4-FFF2-40B4-BE49-F238E27FC236}">
                <a16:creationId xmlns:a16="http://schemas.microsoft.com/office/drawing/2014/main" id="{797201B6-D94D-4EC0-B79B-49AFE6FE4E4D}"/>
              </a:ext>
            </a:extLst>
          </p:cNvPr>
          <p:cNvSpPr/>
          <p:nvPr/>
        </p:nvSpPr>
        <p:spPr>
          <a:xfrm>
            <a:off x="1870997" y="1607809"/>
            <a:ext cx="9236026" cy="28766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100" kern="1200">
                <a:ln w="0"/>
                <a:solidFill>
                  <a:srgbClr val="FFFFFF"/>
                </a:solidFill>
                <a:effectLst>
                  <a:outerShdw blurRad="38100" dist="19050" dir="2700000" algn="tl" rotWithShape="0">
                    <a:schemeClr val="dk1">
                      <a:alpha val="40000"/>
                    </a:schemeClr>
                  </a:outerShdw>
                </a:effectLst>
                <a:latin typeface="+mj-lt"/>
                <a:ea typeface="+mj-ea"/>
                <a:cs typeface="+mj-cs"/>
              </a:rPr>
              <a:t>Sizleri de Aramızda </a:t>
            </a:r>
          </a:p>
          <a:p>
            <a:pPr>
              <a:lnSpc>
                <a:spcPct val="90000"/>
              </a:lnSpc>
              <a:spcBef>
                <a:spcPct val="0"/>
              </a:spcBef>
              <a:spcAft>
                <a:spcPts val="600"/>
              </a:spcAft>
            </a:pPr>
            <a:r>
              <a:rPr lang="en-US" sz="6100" kern="1200">
                <a:ln w="0"/>
                <a:solidFill>
                  <a:srgbClr val="FFFFFF"/>
                </a:solidFill>
                <a:effectLst>
                  <a:outerShdw blurRad="38100" dist="19050" dir="2700000" algn="tl" rotWithShape="0">
                    <a:schemeClr val="dk1">
                      <a:alpha val="40000"/>
                    </a:schemeClr>
                  </a:outerShdw>
                </a:effectLst>
                <a:latin typeface="+mj-lt"/>
                <a:ea typeface="+mj-ea"/>
                <a:cs typeface="+mj-cs"/>
              </a:rPr>
              <a:t>Görmekten Mutluluk Duyarız.</a:t>
            </a:r>
            <a:endParaRPr lang="en-US" sz="6100" b="0" kern="1200" cap="none" spc="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6" name="Metin kutusu 5">
            <a:extLst>
              <a:ext uri="{FF2B5EF4-FFF2-40B4-BE49-F238E27FC236}">
                <a16:creationId xmlns:a16="http://schemas.microsoft.com/office/drawing/2014/main" id="{61A54155-B9CE-4692-8175-48AEA401830B}"/>
              </a:ext>
            </a:extLst>
          </p:cNvPr>
          <p:cNvSpPr txBox="1"/>
          <p:nvPr/>
        </p:nvSpPr>
        <p:spPr>
          <a:xfrm>
            <a:off x="3157087" y="4822257"/>
            <a:ext cx="5669280" cy="369332"/>
          </a:xfrm>
          <a:prstGeom prst="rect">
            <a:avLst/>
          </a:prstGeom>
          <a:noFill/>
        </p:spPr>
        <p:txBody>
          <a:bodyPr wrap="square" rtlCol="0">
            <a:spAutoFit/>
          </a:bodyPr>
          <a:lstStyle/>
          <a:p>
            <a:pPr>
              <a:spcAft>
                <a:spcPts val="600"/>
              </a:spcAft>
            </a:pPr>
            <a:r>
              <a:rPr lang="tr-TR" dirty="0">
                <a:solidFill>
                  <a:schemeClr val="accent1">
                    <a:lumMod val="75000"/>
                  </a:schemeClr>
                </a:solidFill>
              </a:rPr>
              <a:t>TAŞLIÇAY 15 TEMMUZ ŞEHİTLERİ İMAM HATİP ORTAOKULU</a:t>
            </a:r>
            <a:endParaRPr lang="tr-TR">
              <a:solidFill>
                <a:schemeClr val="accent1">
                  <a:lumMod val="75000"/>
                </a:schemeClr>
              </a:solidFill>
            </a:endParaRPr>
          </a:p>
        </p:txBody>
      </p:sp>
    </p:spTree>
    <p:extLst>
      <p:ext uri="{BB962C8B-B14F-4D97-AF65-F5344CB8AC3E}">
        <p14:creationId xmlns:p14="http://schemas.microsoft.com/office/powerpoint/2010/main" val="124248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Alt Başlık 2">
            <a:extLst>
              <a:ext uri="{FF2B5EF4-FFF2-40B4-BE49-F238E27FC236}">
                <a16:creationId xmlns:a16="http://schemas.microsoft.com/office/drawing/2014/main" id="{D124C54B-AE17-4705-A021-C39F1409DBE9}"/>
              </a:ext>
            </a:extLst>
          </p:cNvPr>
          <p:cNvSpPr>
            <a:spLocks noGrp="1"/>
          </p:cNvSpPr>
          <p:nvPr>
            <p:ph type="subTitle" idx="1"/>
          </p:nvPr>
        </p:nvSpPr>
        <p:spPr>
          <a:xfrm>
            <a:off x="7559812" y="2489201"/>
            <a:ext cx="3510355" cy="3233068"/>
          </a:xfrm>
        </p:spPr>
        <p:txBody>
          <a:bodyPr anchor="t">
            <a:normAutofit fontScale="62500" lnSpcReduction="20000"/>
          </a:bodyPr>
          <a:lstStyle/>
          <a:p>
            <a:pPr algn="l"/>
            <a:br>
              <a:rPr lang="tr-TR" sz="1800" dirty="0">
                <a:solidFill>
                  <a:schemeClr val="bg1"/>
                </a:solidFill>
              </a:rPr>
            </a:br>
            <a:r>
              <a:rPr lang="tr-TR" b="1" dirty="0">
                <a:solidFill>
                  <a:schemeClr val="bg1"/>
                </a:solidFill>
              </a:rPr>
              <a:t>Vizyon</a:t>
            </a:r>
            <a:r>
              <a:rPr lang="tr-TR" dirty="0">
                <a:solidFill>
                  <a:schemeClr val="bg1"/>
                </a:solidFill>
              </a:rPr>
              <a:t>: Öğrencilerimizi; Atatürk ilkelerinin ışığında, milli eğitimimizin temel amaçları doğrultusunda milli-manevi değerlerimize bağlı; </a:t>
            </a:r>
            <a:r>
              <a:rPr lang="tr-TR" dirty="0" err="1">
                <a:solidFill>
                  <a:schemeClr val="bg1"/>
                </a:solidFill>
              </a:rPr>
              <a:t>ailesİne</a:t>
            </a:r>
            <a:r>
              <a:rPr lang="tr-TR" dirty="0">
                <a:solidFill>
                  <a:schemeClr val="bg1"/>
                </a:solidFill>
              </a:rPr>
              <a:t>, çevresine ve milletine yararlı, aydın fikirli, çağdaş düşünceli, karşılaştığı zorlukları aşabilen bireyler olarak yetiştirmek.</a:t>
            </a:r>
            <a:br>
              <a:rPr lang="tr-TR" sz="1800" dirty="0">
                <a:solidFill>
                  <a:schemeClr val="bg1"/>
                </a:solidFill>
              </a:rPr>
            </a:br>
            <a:br>
              <a:rPr lang="tr-TR" sz="1800" dirty="0">
                <a:solidFill>
                  <a:schemeClr val="bg1"/>
                </a:solidFill>
              </a:rPr>
            </a:br>
            <a:r>
              <a:rPr lang="tr-TR" b="1" dirty="0">
                <a:solidFill>
                  <a:schemeClr val="bg1"/>
                </a:solidFill>
              </a:rPr>
              <a:t>Misyon</a:t>
            </a:r>
            <a:r>
              <a:rPr lang="tr-TR" dirty="0">
                <a:solidFill>
                  <a:schemeClr val="bg1"/>
                </a:solidFill>
              </a:rPr>
              <a:t>: Sunduğu eğitim ortamı ile aile sıcaklığını aratmayan, öğrencilerine hoşgörülü ve demokratik bir ortam sunan, akademik başarısı yüksek ve bir üst kurum için yeterli bilgi ve beceriye sahip öğrencileriyle anılan, tercih ve takdir edilen bir yatılı bölge okulu olmaktır.</a:t>
            </a:r>
            <a:endParaRPr lang="tr-TR" sz="1700" dirty="0">
              <a:solidFill>
                <a:schemeClr val="bg1"/>
              </a:solidFill>
            </a:endParaRPr>
          </a:p>
        </p:txBody>
      </p:sp>
      <p:sp>
        <p:nvSpPr>
          <p:cNvPr id="14"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Resim 7" descr="açık hava, bina, çocuk, kişi içeren bir resim&#10;&#10;Açıklama otomatik olarak oluşturuldu">
            <a:extLst>
              <a:ext uri="{FF2B5EF4-FFF2-40B4-BE49-F238E27FC236}">
                <a16:creationId xmlns:a16="http://schemas.microsoft.com/office/drawing/2014/main" id="{81E9129C-2CBC-41F9-A058-22E00E28A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60" y="1126736"/>
            <a:ext cx="5995537" cy="3378345"/>
          </a:xfrm>
          <a:prstGeom prst="rect">
            <a:avLst/>
          </a:prstGeom>
        </p:spPr>
      </p:pic>
    </p:spTree>
    <p:extLst>
      <p:ext uri="{BB962C8B-B14F-4D97-AF65-F5344CB8AC3E}">
        <p14:creationId xmlns:p14="http://schemas.microsoft.com/office/powerpoint/2010/main" val="88170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186B21CF-2E8D-40AC-9B7D-63F746ED730D}"/>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KÜTÜPHANE</a:t>
            </a:r>
          </a:p>
        </p:txBody>
      </p:sp>
      <p:pic>
        <p:nvPicPr>
          <p:cNvPr id="5" name="İçerik Yer Tutucusu 4" descr="yer, iç mekan, tablo, kütüphane içeren bir resim&#10;&#10;Açıklama otomatik olarak oluşturuldu">
            <a:extLst>
              <a:ext uri="{FF2B5EF4-FFF2-40B4-BE49-F238E27FC236}">
                <a16:creationId xmlns:a16="http://schemas.microsoft.com/office/drawing/2014/main" id="{89B4C586-AC1D-4639-8775-255A769365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0647" y="2490788"/>
            <a:ext cx="6341532" cy="3567112"/>
          </a:xfrm>
        </p:spPr>
      </p:pic>
    </p:spTree>
    <p:extLst>
      <p:ext uri="{BB962C8B-B14F-4D97-AF65-F5344CB8AC3E}">
        <p14:creationId xmlns:p14="http://schemas.microsoft.com/office/powerpoint/2010/main" val="26614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99352C3A-9041-467D-BA1D-AAB63EFDD300}"/>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FEN LABORATUVARI</a:t>
            </a:r>
          </a:p>
        </p:txBody>
      </p:sp>
      <p:pic>
        <p:nvPicPr>
          <p:cNvPr id="5" name="İçerik Yer Tutucusu 4" descr="iç mekan, tavan, oda, yaşama içeren bir resim&#10;&#10;Açıklama otomatik olarak oluşturuldu">
            <a:extLst>
              <a:ext uri="{FF2B5EF4-FFF2-40B4-BE49-F238E27FC236}">
                <a16:creationId xmlns:a16="http://schemas.microsoft.com/office/drawing/2014/main" id="{8E35252E-7BB6-4C67-89CE-FACF22F5C5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1578" y="2655173"/>
            <a:ext cx="4756149" cy="3567112"/>
          </a:xfrm>
        </p:spPr>
      </p:pic>
      <p:pic>
        <p:nvPicPr>
          <p:cNvPr id="7" name="Resim 6" descr="fotoğraf, kaplı, pek çok, poz içeren bir resim&#10;&#10;Açıklama otomatik olarak oluşturuldu">
            <a:extLst>
              <a:ext uri="{FF2B5EF4-FFF2-40B4-BE49-F238E27FC236}">
                <a16:creationId xmlns:a16="http://schemas.microsoft.com/office/drawing/2014/main" id="{E1713561-4BE6-4D87-9D11-651625C4C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017" y="2446157"/>
            <a:ext cx="1933533" cy="3996967"/>
          </a:xfrm>
          <a:prstGeom prst="rect">
            <a:avLst/>
          </a:prstGeom>
        </p:spPr>
      </p:pic>
    </p:spTree>
    <p:extLst>
      <p:ext uri="{BB962C8B-B14F-4D97-AF65-F5344CB8AC3E}">
        <p14:creationId xmlns:p14="http://schemas.microsoft.com/office/powerpoint/2010/main" val="50971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A00570B6-88D1-456B-9D38-1B58737F25DA}"/>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MATEMATİK SINIFI</a:t>
            </a:r>
          </a:p>
        </p:txBody>
      </p:sp>
      <p:pic>
        <p:nvPicPr>
          <p:cNvPr id="5" name="İçerik Yer Tutucusu 4" descr="oda, yaşama, dik, adam içeren bir resim&#10;&#10;Açıklama otomatik olarak oluşturuldu">
            <a:extLst>
              <a:ext uri="{FF2B5EF4-FFF2-40B4-BE49-F238E27FC236}">
                <a16:creationId xmlns:a16="http://schemas.microsoft.com/office/drawing/2014/main" id="{A44B1F5A-E759-4721-BF02-C014227766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2922" y="2452673"/>
            <a:ext cx="1725590" cy="3567112"/>
          </a:xfrm>
        </p:spPr>
      </p:pic>
      <p:pic>
        <p:nvPicPr>
          <p:cNvPr id="7" name="Resim 6" descr="iç mekan, bilgisayar, tablo, masa içeren bir resim&#10;&#10;Açıklama otomatik olarak oluşturuldu">
            <a:extLst>
              <a:ext uri="{FF2B5EF4-FFF2-40B4-BE49-F238E27FC236}">
                <a16:creationId xmlns:a16="http://schemas.microsoft.com/office/drawing/2014/main" id="{1E5A33B4-B121-446A-AD09-04C5585FA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032" y="2354089"/>
            <a:ext cx="5019040" cy="3764280"/>
          </a:xfrm>
          <a:prstGeom prst="rect">
            <a:avLst/>
          </a:prstGeom>
        </p:spPr>
      </p:pic>
    </p:spTree>
    <p:extLst>
      <p:ext uri="{BB962C8B-B14F-4D97-AF65-F5344CB8AC3E}">
        <p14:creationId xmlns:p14="http://schemas.microsoft.com/office/powerpoint/2010/main" val="192115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5804FD66-0CA4-4BDE-8EDB-493C84404B11}"/>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İNGİLİZCE SINIFI</a:t>
            </a:r>
          </a:p>
        </p:txBody>
      </p:sp>
      <p:pic>
        <p:nvPicPr>
          <p:cNvPr id="5" name="İçerik Yer Tutucusu 4" descr="oda içeren bir resim&#10;&#10;Açıklama otomatik olarak oluşturuldu">
            <a:extLst>
              <a:ext uri="{FF2B5EF4-FFF2-40B4-BE49-F238E27FC236}">
                <a16:creationId xmlns:a16="http://schemas.microsoft.com/office/drawing/2014/main" id="{32A9AB8D-AC8B-4997-9369-F93B6EEE93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032" y="2543175"/>
            <a:ext cx="1966008" cy="4064100"/>
          </a:xfrm>
        </p:spPr>
      </p:pic>
      <p:pic>
        <p:nvPicPr>
          <p:cNvPr id="7" name="Resim 6" descr="yer, iç mekan, kişi, çocuk içeren bir resim&#10;&#10;Açıklama otomatik olarak oluşturuldu">
            <a:extLst>
              <a:ext uri="{FF2B5EF4-FFF2-40B4-BE49-F238E27FC236}">
                <a16:creationId xmlns:a16="http://schemas.microsoft.com/office/drawing/2014/main" id="{AEA2242F-1FAD-45BB-8D19-095E164C9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520" y="2575270"/>
            <a:ext cx="6278880" cy="3531870"/>
          </a:xfrm>
          <a:prstGeom prst="rect">
            <a:avLst/>
          </a:prstGeom>
        </p:spPr>
      </p:pic>
    </p:spTree>
    <p:extLst>
      <p:ext uri="{BB962C8B-B14F-4D97-AF65-F5344CB8AC3E}">
        <p14:creationId xmlns:p14="http://schemas.microsoft.com/office/powerpoint/2010/main" val="181111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3844EA-0D22-410F-A01B-F4F29533D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iç mekan, yer, bina, oda içeren bir resim&#10;&#10;Açıklama otomatik olarak oluşturuldu">
            <a:extLst>
              <a:ext uri="{FF2B5EF4-FFF2-40B4-BE49-F238E27FC236}">
                <a16:creationId xmlns:a16="http://schemas.microsoft.com/office/drawing/2014/main" id="{FE03BA2A-9ACE-48C7-9799-B9609F63C9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 b="7759"/>
          <a:stretch/>
        </p:blipFill>
        <p:spPr>
          <a:xfrm>
            <a:off x="951746" y="528018"/>
            <a:ext cx="5144254" cy="3558948"/>
          </a:xfrm>
          <a:prstGeom prst="rect">
            <a:avLst/>
          </a:prstGeom>
        </p:spPr>
      </p:pic>
      <p:pic>
        <p:nvPicPr>
          <p:cNvPr id="7" name="Resim 6" descr="tablo, iç mekan, kişi, oturma içeren bir resim&#10;&#10;Açıklama otomatik olarak oluşturuldu">
            <a:extLst>
              <a:ext uri="{FF2B5EF4-FFF2-40B4-BE49-F238E27FC236}">
                <a16:creationId xmlns:a16="http://schemas.microsoft.com/office/drawing/2014/main" id="{BAF56658-B42B-4089-92F6-EE9786DB5826}"/>
              </a:ext>
            </a:extLst>
          </p:cNvPr>
          <p:cNvPicPr>
            <a:picLocks noChangeAspect="1"/>
          </p:cNvPicPr>
          <p:nvPr/>
        </p:nvPicPr>
        <p:blipFill rotWithShape="1">
          <a:blip r:embed="rId3">
            <a:extLst>
              <a:ext uri="{28A0092B-C50C-407E-A947-70E740481C1C}">
                <a14:useLocalDpi xmlns:a14="http://schemas.microsoft.com/office/drawing/2010/main" val="0"/>
              </a:ext>
            </a:extLst>
          </a:blip>
          <a:srcRect t="7806" r="3" b="3"/>
          <a:stretch/>
        </p:blipFill>
        <p:spPr>
          <a:xfrm>
            <a:off x="6096001" y="528018"/>
            <a:ext cx="5144254" cy="3557016"/>
          </a:xfrm>
          <a:prstGeom prst="rect">
            <a:avLst/>
          </a:prstGeom>
        </p:spPr>
      </p:pic>
      <p:cxnSp>
        <p:nvCxnSpPr>
          <p:cNvPr id="14" name="Straight Connector 13">
            <a:extLst>
              <a:ext uri="{FF2B5EF4-FFF2-40B4-BE49-F238E27FC236}">
                <a16:creationId xmlns:a16="http://schemas.microsoft.com/office/drawing/2014/main" id="{3E65E162-F3C5-496E-83F3-35D3847D7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7172" y="528018"/>
            <a:ext cx="0" cy="3557016"/>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16" name="Freeform 5">
            <a:extLst>
              <a:ext uri="{FF2B5EF4-FFF2-40B4-BE49-F238E27FC236}">
                <a16:creationId xmlns:a16="http://schemas.microsoft.com/office/drawing/2014/main" id="{5240663D-974E-4B54-BEF2-0AEF269A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77267"/>
            <a:ext cx="542047"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3E9B34ED-699B-421D-8B75-2235E501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08147"/>
            <a:ext cx="36976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87427BBD-1323-4FFD-9089-40083FC54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098332"/>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5754E5A4-4679-40DF-8B05-9029BA0D7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48198"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9FC83CD4-234F-4750-ABF6-5481D9055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53721"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568D0189-FF37-41B1-A9F5-C564BA47B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098334"/>
            <a:ext cx="10304132"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62C40F09-9276-44DC-BEED-DF424E281A90}"/>
              </a:ext>
            </a:extLst>
          </p:cNvPr>
          <p:cNvSpPr>
            <a:spLocks noGrp="1"/>
          </p:cNvSpPr>
          <p:nvPr>
            <p:ph type="title"/>
          </p:nvPr>
        </p:nvSpPr>
        <p:spPr>
          <a:xfrm>
            <a:off x="1285346" y="4267831"/>
            <a:ext cx="9716883" cy="1071585"/>
          </a:xfrm>
        </p:spPr>
        <p:txBody>
          <a:bodyPr vert="horz" lIns="91440" tIns="45720" rIns="91440" bIns="45720" rtlCol="0" anchor="b">
            <a:normAutofit/>
          </a:bodyPr>
          <a:lstStyle/>
          <a:p>
            <a:r>
              <a:rPr lang="tr-TR" sz="4800" dirty="0">
                <a:solidFill>
                  <a:srgbClr val="FEFFFF"/>
                </a:solidFill>
              </a:rPr>
              <a:t>ANA SINIFI</a:t>
            </a:r>
            <a:endParaRPr lang="en-US" sz="4800" kern="1200" dirty="0">
              <a:solidFill>
                <a:srgbClr val="FEFFFF"/>
              </a:solidFill>
              <a:latin typeface="+mj-lt"/>
              <a:ea typeface="+mj-ea"/>
              <a:cs typeface="+mj-cs"/>
            </a:endParaRPr>
          </a:p>
        </p:txBody>
      </p:sp>
      <p:cxnSp>
        <p:nvCxnSpPr>
          <p:cNvPr id="28" name="Straight Connector 27">
            <a:extLst>
              <a:ext uri="{FF2B5EF4-FFF2-40B4-BE49-F238E27FC236}">
                <a16:creationId xmlns:a16="http://schemas.microsoft.com/office/drawing/2014/main" id="{4B60F436-E9B6-463A-BC51-14940E6460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528" y="4098332"/>
            <a:ext cx="10305288" cy="0"/>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0" name="Rectangle 8">
            <a:extLst>
              <a:ext uri="{FF2B5EF4-FFF2-40B4-BE49-F238E27FC236}">
                <a16:creationId xmlns:a16="http://schemas.microsoft.com/office/drawing/2014/main" id="{5B4888BC-D2FB-4207-8548-E0FA7963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87324" y="4377267"/>
            <a:ext cx="801628"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6157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8E7092AB-086D-4D0C-A122-5C533750D559}"/>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REHBERLİK SERVİSİ</a:t>
            </a:r>
          </a:p>
        </p:txBody>
      </p:sp>
      <p:pic>
        <p:nvPicPr>
          <p:cNvPr id="5" name="İçerik Yer Tutucusu 4" descr="iç mekan, oda, yaşama, tablo içeren bir resim&#10;&#10;Açıklama otomatik olarak oluşturuldu">
            <a:extLst>
              <a:ext uri="{FF2B5EF4-FFF2-40B4-BE49-F238E27FC236}">
                <a16:creationId xmlns:a16="http://schemas.microsoft.com/office/drawing/2014/main" id="{D2EBD0F6-6740-4F1D-A4A4-D549B8235F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838" y="2496356"/>
            <a:ext cx="9709150" cy="3555976"/>
          </a:xfrm>
        </p:spPr>
      </p:pic>
    </p:spTree>
    <p:extLst>
      <p:ext uri="{BB962C8B-B14F-4D97-AF65-F5344CB8AC3E}">
        <p14:creationId xmlns:p14="http://schemas.microsoft.com/office/powerpoint/2010/main" val="379672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128D05CE-0A1C-46EC-993A-352749D895C7}"/>
              </a:ext>
            </a:extLst>
          </p:cNvPr>
          <p:cNvSpPr>
            <a:spLocks noGrp="1"/>
          </p:cNvSpPr>
          <p:nvPr>
            <p:ph type="title"/>
          </p:nvPr>
        </p:nvSpPr>
        <p:spPr>
          <a:xfrm>
            <a:off x="958506" y="800392"/>
            <a:ext cx="10264697" cy="1212102"/>
          </a:xfrm>
        </p:spPr>
        <p:txBody>
          <a:bodyPr>
            <a:normAutofit/>
          </a:bodyPr>
          <a:lstStyle/>
          <a:p>
            <a:r>
              <a:rPr lang="tr-TR" sz="4000" dirty="0">
                <a:solidFill>
                  <a:srgbClr val="FFFFFF"/>
                </a:solidFill>
              </a:rPr>
              <a:t>BİLİŞİM SINIFI</a:t>
            </a:r>
          </a:p>
        </p:txBody>
      </p:sp>
      <p:pic>
        <p:nvPicPr>
          <p:cNvPr id="7" name="Resim 6" descr="iç mekan, pencere, oda, tablo içeren bir resim&#10;&#10;Açıklama otomatik olarak oluşturuldu">
            <a:extLst>
              <a:ext uri="{FF2B5EF4-FFF2-40B4-BE49-F238E27FC236}">
                <a16:creationId xmlns:a16="http://schemas.microsoft.com/office/drawing/2014/main" id="{62637090-E2DE-4707-B1C0-9E730EC7C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743" y="2653680"/>
            <a:ext cx="5963919" cy="3347250"/>
          </a:xfrm>
          <a:prstGeom prst="rect">
            <a:avLst/>
          </a:prstGeom>
        </p:spPr>
      </p:pic>
      <p:pic>
        <p:nvPicPr>
          <p:cNvPr id="5" name="İçerik Yer Tutucusu 4" descr="iç mekan, sandalye, oda, tablo içeren bir resim&#10;&#10;Açıklama otomatik olarak oluşturuldu">
            <a:extLst>
              <a:ext uri="{FF2B5EF4-FFF2-40B4-BE49-F238E27FC236}">
                <a16:creationId xmlns:a16="http://schemas.microsoft.com/office/drawing/2014/main" id="{412832B8-2BE7-4453-B22B-9ABECBE2FE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9322" y="2653680"/>
            <a:ext cx="5963919" cy="3347250"/>
          </a:xfrm>
        </p:spPr>
      </p:pic>
    </p:spTree>
    <p:extLst>
      <p:ext uri="{BB962C8B-B14F-4D97-AF65-F5344CB8AC3E}">
        <p14:creationId xmlns:p14="http://schemas.microsoft.com/office/powerpoint/2010/main" val="16792232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Words>
  <Application>Microsoft Office PowerPoint</Application>
  <PresentationFormat>Geniş ekran</PresentationFormat>
  <Paragraphs>16</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Calibri Light</vt:lpstr>
      <vt:lpstr>Office Teması</vt:lpstr>
      <vt:lpstr>TAŞLIÇAY 15 TEMMUZ ŞEHİTLERİ İMAM HATİP ORTAOKULU</vt:lpstr>
      <vt:lpstr>PowerPoint Sunusu</vt:lpstr>
      <vt:lpstr>KÜTÜPHANE</vt:lpstr>
      <vt:lpstr>FEN LABORATUVARI</vt:lpstr>
      <vt:lpstr>MATEMATİK SINIFI</vt:lpstr>
      <vt:lpstr>İNGİLİZCE SINIFI</vt:lpstr>
      <vt:lpstr>ANA SINIFI</vt:lpstr>
      <vt:lpstr>REHBERLİK SERVİSİ</vt:lpstr>
      <vt:lpstr>BİLİŞİM SINIFI</vt:lpstr>
      <vt:lpstr>KIZ VE ERKEK MESCİTLERİ</vt:lpstr>
      <vt:lpstr>SPOR SALONU</vt:lpstr>
      <vt:lpstr>YEMEKHANE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TAŞLIÇAY 15 TEMMUZ ŞEHİTLERİ İMAM HATİP ORTAOKULU</dc:title>
  <dc:creator>Ayşe</dc:creator>
  <cp:lastModifiedBy>Ayşe</cp:lastModifiedBy>
  <cp:revision>1</cp:revision>
  <dcterms:created xsi:type="dcterms:W3CDTF">2020-05-01T13:37:37Z</dcterms:created>
  <dcterms:modified xsi:type="dcterms:W3CDTF">2020-05-01T13:38:06Z</dcterms:modified>
</cp:coreProperties>
</file>